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obster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obs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8fd3a7b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8fd3a7b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8fd3a7b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8fd3a7b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8fd3a7b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8fd3a7b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8fd3a7b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8fd3a7b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8fd3a7b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8fd3a7b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8fd3a7ba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8fd3a7b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8fd3a7ba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8fd3a7ba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8fd3a7ba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8fd3a7ba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8ac7760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8ac7760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8ac77609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8ac77609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8ac77609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8ac77609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8ac77609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8ac77609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8ac77609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8ac77609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8ac77609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8ac77609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8ac77609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8ac77609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8fd3a7b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8fd3a7b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444975"/>
            <a:ext cx="85206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                                                                                                                                                                                       </a:t>
            </a:r>
            <a:r>
              <a:rPr lang="en" sz="4500">
                <a:solidFill>
                  <a:srgbClr val="E06666"/>
                </a:solidFill>
                <a:latin typeface="Lobster"/>
                <a:ea typeface="Lobster"/>
                <a:cs typeface="Lobster"/>
                <a:sym typeface="Lobster"/>
              </a:rPr>
              <a:t>Constantin Monica - Andreea</a:t>
            </a:r>
            <a:endParaRPr sz="4500">
              <a:solidFill>
                <a:srgbClr val="E06666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06666"/>
                </a:solidFill>
                <a:latin typeface="Lobster"/>
                <a:ea typeface="Lobster"/>
                <a:cs typeface="Lobster"/>
                <a:sym typeface="Lobster"/>
              </a:rPr>
              <a:t>                                                                                                                  Popa Oana - Maria</a:t>
            </a:r>
            <a:endParaRPr sz="4500">
              <a:solidFill>
                <a:srgbClr val="E06666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06666"/>
                </a:solidFill>
                <a:latin typeface="Lobster"/>
                <a:ea typeface="Lobster"/>
                <a:cs typeface="Lobster"/>
                <a:sym typeface="Lobster"/>
              </a:rPr>
              <a:t>                                                                                                                  Ruieneanu Dorian</a:t>
            </a:r>
            <a:endParaRPr sz="4500">
              <a:solidFill>
                <a:srgbClr val="E0666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9881" l="0" r="0" t="27019"/>
          <a:stretch/>
        </p:blipFill>
        <p:spPr>
          <a:xfrm>
            <a:off x="1373450" y="563625"/>
            <a:ext cx="6397075" cy="27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25" y="1590400"/>
            <a:ext cx="8839202" cy="26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4425" y="48375"/>
            <a:ext cx="90186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eservations page</a:t>
            </a:r>
            <a:endParaRPr b="1"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reservations page for the librarian allows them to see current reservations and to whom they belong to 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5530700" y="1331775"/>
            <a:ext cx="2671500" cy="26067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60748" t="1176"/>
          <a:stretch/>
        </p:blipFill>
        <p:spPr>
          <a:xfrm>
            <a:off x="125175" y="739225"/>
            <a:ext cx="4282101" cy="41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5540825" y="1331775"/>
            <a:ext cx="2671500" cy="3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Admin dashboard present general information about the system like number of book copies , number of active branches and number of users .</a:t>
            </a:r>
            <a:endParaRPr sz="22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25175" y="1035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Admin Dashboard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46875" y="55950"/>
            <a:ext cx="90261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Management </a:t>
            </a:r>
            <a:endParaRPr b="1"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Management allows the Administrator to add new books to the database. He can also delete or edit 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existing books.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675" y="1360350"/>
            <a:ext cx="5875277" cy="359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25" y="1395750"/>
            <a:ext cx="8529198" cy="3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54425" y="55950"/>
            <a:ext cx="89958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Author management</a:t>
            </a:r>
            <a:endParaRPr b="1"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Author management allows the administrator to modify the information about the authors present in the database as well as add or delete them 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971"/>
            <a:ext cx="8839198" cy="34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92225" y="55950"/>
            <a:ext cx="8874900" cy="1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Branch Management</a:t>
            </a:r>
            <a:endParaRPr b="1" sz="23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Branch Management allows the administrator to add new </a:t>
            </a:r>
            <a:r>
              <a:rPr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physical</a:t>
            </a:r>
            <a:r>
              <a:rPr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branches to the database and to </a:t>
            </a:r>
            <a:r>
              <a:rPr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modify the information for the other branches or delete them .</a:t>
            </a:r>
            <a:endParaRPr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0" r="0" t="1497"/>
          <a:stretch/>
        </p:blipFill>
        <p:spPr>
          <a:xfrm>
            <a:off x="1206413" y="1329750"/>
            <a:ext cx="6722173" cy="37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39300" y="40825"/>
            <a:ext cx="90564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Copy Management</a:t>
            </a:r>
            <a:endParaRPr b="1"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Copy Management 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allows the administrator to add new physical copies of the book newly arrived to our warehouses into the database as well as check their status or edit / delete them 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0" y="1575650"/>
            <a:ext cx="8839198" cy="30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9300" y="25700"/>
            <a:ext cx="89355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9550" y="25700"/>
            <a:ext cx="8935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User Management </a:t>
            </a:r>
            <a:endParaRPr b="1" sz="21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User Management allows the administrator to add new users or modify existing user profiles. He can also delete user profiles.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9075" y="48375"/>
            <a:ext cx="9144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Reports page</a:t>
            </a:r>
            <a:endParaRPr b="1" sz="21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Reports page allows the administrator to generate monthly  reports about library activity.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5" y="1579863"/>
            <a:ext cx="4525350" cy="2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000" y="1106025"/>
            <a:ext cx="3967300" cy="39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2190" l="2162" r="0" t="0"/>
          <a:stretch/>
        </p:blipFill>
        <p:spPr>
          <a:xfrm>
            <a:off x="2450625" y="1347825"/>
            <a:ext cx="4219249" cy="3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52400" y="152400"/>
            <a:ext cx="8691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Login page</a:t>
            </a:r>
            <a:endParaRPr b="1" sz="1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bster"/>
              <a:buChar char="●"/>
            </a:pPr>
            <a:r>
              <a:rPr lang="en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page is available for all types of users. </a:t>
            </a:r>
            <a:endParaRPr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bster"/>
              <a:buChar char="●"/>
            </a:pPr>
            <a:r>
              <a:rPr lang="en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It has the "Login" button that redirects the user to a different dashboard page depending on the role of the user.</a:t>
            </a:r>
            <a:endParaRPr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bster"/>
              <a:buChar char="●"/>
            </a:pPr>
            <a:r>
              <a:rPr lang="en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user can also  register if it doesn’t already have an account.</a:t>
            </a:r>
            <a:endParaRPr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602575" y="571975"/>
            <a:ext cx="2650500" cy="34269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786275" y="610025"/>
            <a:ext cx="25791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bster"/>
                <a:ea typeface="Lobster"/>
                <a:cs typeface="Lobster"/>
                <a:sym typeface="Lobster"/>
              </a:rPr>
              <a:t>Register Page</a:t>
            </a:r>
            <a:endParaRPr b="1" sz="2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8950" y="1223325"/>
            <a:ext cx="28218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-119850" y="2921900"/>
            <a:ext cx="2882400" cy="4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1050" y="1223325"/>
            <a:ext cx="29139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47050" y="1493025"/>
            <a:ext cx="2505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register page provides text boxes for the user to fill with the profile information and also present a link to the login page if he already has an account.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2624025" y="5288425"/>
            <a:ext cx="369000" cy="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0" y="97325"/>
            <a:ext cx="4384674" cy="46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650" y="1362275"/>
            <a:ext cx="5735233" cy="34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8050" y="69275"/>
            <a:ext cx="884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Reader Dashboard </a:t>
            </a:r>
            <a:endParaRPr b="1"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The reader dashboard provides general information on currently borrowed books ,  previously 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borrowed books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and also notifications about active reservations.</a:t>
            </a:r>
            <a:endParaRPr sz="1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13025" y="60600"/>
            <a:ext cx="89733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Catalog</a:t>
            </a:r>
            <a:endParaRPr b="1" sz="1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Catalog for Reader allows the user to search for a certain book using either the title or filtering based on 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categories , rating , as well as choosing how many books per page to display.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75" y="1349275"/>
            <a:ext cx="4219923" cy="26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1224" t="0"/>
          <a:stretch/>
        </p:blipFill>
        <p:spPr>
          <a:xfrm>
            <a:off x="4562550" y="1349275"/>
            <a:ext cx="4477873" cy="2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0" r="1322" t="0"/>
          <a:stretch/>
        </p:blipFill>
        <p:spPr>
          <a:xfrm>
            <a:off x="2255150" y="2511325"/>
            <a:ext cx="4003852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79025" y="94550"/>
            <a:ext cx="89535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  <a:r>
              <a:rPr b="1" lang="en" sz="19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eservations page</a:t>
            </a:r>
            <a:endParaRPr b="1" sz="1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reservations page for the reader provides information about the currently reserved books and their status. The reader can also see his previous reservations.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1335650"/>
            <a:ext cx="8839197" cy="299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121350" y="38100"/>
            <a:ext cx="89112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Notifications page</a:t>
            </a:r>
            <a:endParaRPr b="1" sz="1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Notifications page show information about loans that are overdue , reserved books that are now allowed for pick up and new book received by the library.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001"/>
            <a:ext cx="8839201" cy="31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29625" y="31050"/>
            <a:ext cx="90522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Page</a:t>
            </a:r>
            <a:endParaRPr sz="2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The Book Page provides a short description of the subject of the book with some general information about the book and their average rating . Underneath, there are similar books ( show books by the same author or from the same 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genre</a:t>
            </a: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).</a:t>
            </a:r>
            <a:endParaRPr sz="1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23273" r="-7" t="0"/>
          <a:stretch/>
        </p:blipFill>
        <p:spPr>
          <a:xfrm>
            <a:off x="167125" y="1806900"/>
            <a:ext cx="2719250" cy="27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338" y="1829575"/>
            <a:ext cx="2959899" cy="27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088" y="1829575"/>
            <a:ext cx="2753558" cy="27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219500" y="915225"/>
            <a:ext cx="2495100" cy="3323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25" y="702350"/>
            <a:ext cx="6222249" cy="37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222950" y="903600"/>
            <a:ext cx="2471100" cy="33363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Librarian dashboard provides a general overview of the physical copies of the books in the library and their state . The Librarian can also see the state of the book as Lost or Damaged and can see their status , </a:t>
            </a:r>
            <a:r>
              <a:rPr lang="en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Borrowed of Available .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04900" y="85975"/>
            <a:ext cx="270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Librarian dashboard</a:t>
            </a:r>
            <a:endParaRPr sz="1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